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2" r:id="rId7"/>
    <p:sldId id="263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07"/>
  </p:normalViewPr>
  <p:slideViewPr>
    <p:cSldViewPr snapToGrid="0" snapToObjects="1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pPr>
            <a:lnSpc>
              <a:spcPct val="100000"/>
            </a:lnSpc>
            <a:defRPr cap="all"/>
          </a:pPr>
          <a:r>
            <a:rPr lang="en-GB" sz="2000" b="1" baseline="0">
              <a:solidFill>
                <a:srgbClr val="017BA7"/>
              </a:solidFill>
            </a:rPr>
            <a:t>-1-</a:t>
          </a:r>
        </a:p>
        <a:p>
          <a:pPr>
            <a:lnSpc>
              <a:spcPct val="100000"/>
            </a:lnSpc>
            <a:defRPr cap="all"/>
          </a:pPr>
          <a:r>
            <a:rPr lang="en-GB" sz="2000" b="1" baseline="0">
              <a:solidFill>
                <a:srgbClr val="017BA7"/>
              </a:solidFill>
            </a:rPr>
            <a:t>Intention of the project</a:t>
          </a:r>
          <a:endParaRPr lang="en-US" sz="2000" dirty="0">
            <a:solidFill>
              <a:srgbClr val="017BA7"/>
            </a:solidFill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 baseline="0">
              <a:solidFill>
                <a:schemeClr val="bg1">
                  <a:lumMod val="85000"/>
                </a:schemeClr>
              </a:solidFill>
            </a:rPr>
            <a:t>-2-</a:t>
          </a:r>
        </a:p>
        <a:p>
          <a:pPr>
            <a:lnSpc>
              <a:spcPct val="100000"/>
            </a:lnSpc>
            <a:defRPr cap="all"/>
          </a:pPr>
          <a:r>
            <a:rPr lang="en-GB" baseline="0">
              <a:solidFill>
                <a:schemeClr val="bg1">
                  <a:lumMod val="85000"/>
                </a:schemeClr>
              </a:solidFill>
            </a:rPr>
            <a:t>Solutions based analysis </a:t>
          </a:r>
          <a:endParaRPr lang="en-US" dirty="0">
            <a:solidFill>
              <a:schemeClr val="bg1">
                <a:lumMod val="85000"/>
              </a:schemeClr>
            </a:solidFill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solidFill>
                <a:schemeClr val="bg1">
                  <a:lumMod val="85000"/>
                </a:schemeClr>
              </a:solidFill>
            </a:rPr>
            <a:t>-3-</a:t>
          </a:r>
        </a:p>
        <a:p>
          <a:pPr>
            <a:lnSpc>
              <a:spcPct val="100000"/>
            </a:lnSpc>
            <a:defRPr cap="all"/>
          </a:pPr>
          <a:r>
            <a:rPr lang="en-US">
              <a:solidFill>
                <a:schemeClr val="bg1">
                  <a:lumMod val="85000"/>
                </a:schemeClr>
              </a:solidFill>
            </a:rPr>
            <a:t>Challenges in the future</a:t>
          </a:r>
          <a:endParaRPr lang="en-US" dirty="0">
            <a:solidFill>
              <a:schemeClr val="bg1">
                <a:lumMod val="85000"/>
              </a:schemeClr>
            </a:solidFill>
          </a:endParaRP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855A526E-EC86-4275-AE26-87C6C231F351}" type="pres">
      <dgm:prSet presAssocID="{4B22F3F2-BE6A-40B9-83ED-F91E029F20D8}" presName="root" presStyleCnt="0">
        <dgm:presLayoutVars>
          <dgm:dir/>
          <dgm:resizeHandles val="exact"/>
        </dgm:presLayoutVars>
      </dgm:prSet>
      <dgm:spPr/>
    </dgm:pt>
    <dgm:pt modelId="{679CA9A4-1455-40E7-9D03-630EC958D34D}" type="pres">
      <dgm:prSet presAssocID="{420D65CB-7558-4399-B217-39F8169B9E4A}" presName="compNode" presStyleCnt="0"/>
      <dgm:spPr/>
    </dgm:pt>
    <dgm:pt modelId="{845B90A5-21B9-4C10-987F-79E377E6388E}" type="pres">
      <dgm:prSet presAssocID="{420D65CB-7558-4399-B217-39F8169B9E4A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87697D0-454B-425A-8260-384294D47A6A}" type="pres">
      <dgm:prSet presAssocID="{420D65CB-7558-4399-B217-39F8169B9E4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C10DB8CC-416E-4B51-97BB-54E1BD8F9B6A}" type="pres">
      <dgm:prSet presAssocID="{420D65CB-7558-4399-B217-39F8169B9E4A}" presName="spaceRect" presStyleCnt="0"/>
      <dgm:spPr/>
    </dgm:pt>
    <dgm:pt modelId="{29A556E6-CF3E-4C4B-AE6F-CAC9A17E618B}" type="pres">
      <dgm:prSet presAssocID="{420D65CB-7558-4399-B217-39F8169B9E4A}" presName="textRect" presStyleLbl="revTx" presStyleIdx="0" presStyleCnt="3">
        <dgm:presLayoutVars>
          <dgm:chMax val="1"/>
          <dgm:chPref val="1"/>
        </dgm:presLayoutVars>
      </dgm:prSet>
      <dgm:spPr/>
    </dgm:pt>
    <dgm:pt modelId="{9EF958A1-B795-4D71-9227-A2120455B0A2}" type="pres">
      <dgm:prSet presAssocID="{21B8F141-22BA-4A7D-8059-0F3ADC3D5988}" presName="sibTrans" presStyleCnt="0"/>
      <dgm:spPr/>
    </dgm:pt>
    <dgm:pt modelId="{4C7C5D5A-DA7A-4FA6-A2FF-800A1E73D0F5}" type="pres">
      <dgm:prSet presAssocID="{40775955-EA23-4CDF-99DD-2458C102A91E}" presName="compNode" presStyleCnt="0"/>
      <dgm:spPr/>
    </dgm:pt>
    <dgm:pt modelId="{761F9542-AC04-4934-8989-B8F4C674CE77}" type="pres">
      <dgm:prSet presAssocID="{40775955-EA23-4CDF-99DD-2458C102A91E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334D207-24F7-424C-A263-EC00DB2C4ADC}" type="pres">
      <dgm:prSet presAssocID="{40775955-EA23-4CDF-99DD-2458C102A91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978775C5-3272-443B-9E8D-50885F6DCF05}" type="pres">
      <dgm:prSet presAssocID="{40775955-EA23-4CDF-99DD-2458C102A91E}" presName="spaceRect" presStyleCnt="0"/>
      <dgm:spPr/>
    </dgm:pt>
    <dgm:pt modelId="{189D23EB-BD16-408E-A806-BB655CD956D7}" type="pres">
      <dgm:prSet presAssocID="{40775955-EA23-4CDF-99DD-2458C102A91E}" presName="textRect" presStyleLbl="revTx" presStyleIdx="1" presStyleCnt="3">
        <dgm:presLayoutVars>
          <dgm:chMax val="1"/>
          <dgm:chPref val="1"/>
        </dgm:presLayoutVars>
      </dgm:prSet>
      <dgm:spPr/>
    </dgm:pt>
    <dgm:pt modelId="{0B22E17F-B9D8-4888-ABFD-142DD673052B}" type="pres">
      <dgm:prSet presAssocID="{59383934-B748-4F1C-B4F5-95F1F0E653AA}" presName="sibTrans" presStyleCnt="0"/>
      <dgm:spPr/>
    </dgm:pt>
    <dgm:pt modelId="{93F8E771-2FC9-49F2-AB92-ACEF30821EA0}" type="pres">
      <dgm:prSet presAssocID="{D9851415-2DC3-4D58-9DF1-F1F2B7921752}" presName="compNode" presStyleCnt="0"/>
      <dgm:spPr/>
    </dgm:pt>
    <dgm:pt modelId="{E0C3FB24-56D5-495A-84F8-C820AC042469}" type="pres">
      <dgm:prSet presAssocID="{D9851415-2DC3-4D58-9DF1-F1F2B792175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A5D43FF-B994-4999-8439-F1457834F872}" type="pres">
      <dgm:prSet presAssocID="{D9851415-2DC3-4D58-9DF1-F1F2B79217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DAE8C12-125E-4ED3-A039-12C15A4F2C2E}" type="pres">
      <dgm:prSet presAssocID="{D9851415-2DC3-4D58-9DF1-F1F2B7921752}" presName="spaceRect" presStyleCnt="0"/>
      <dgm:spPr/>
    </dgm:pt>
    <dgm:pt modelId="{6FC3C8DA-5B69-42FB-BB07-41FD4DE531C9}" type="pres">
      <dgm:prSet presAssocID="{D9851415-2DC3-4D58-9DF1-F1F2B79217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A84AE37E-0A0D-E448-A661-63411BE4F9A2}" type="presOf" srcId="{D9851415-2DC3-4D58-9DF1-F1F2B7921752}" destId="{6FC3C8DA-5B69-42FB-BB07-41FD4DE531C9}" srcOrd="0" destOrd="0" presId="urn:microsoft.com/office/officeart/2018/5/layout/IconLeafLabelList"/>
    <dgm:cxn modelId="{7F9BA7BE-43E0-E04F-9CE1-E65C16BE0F13}" type="presOf" srcId="{40775955-EA23-4CDF-99DD-2458C102A91E}" destId="{189D23EB-BD16-408E-A806-BB655CD956D7}" srcOrd="0" destOrd="0" presId="urn:microsoft.com/office/officeart/2018/5/layout/IconLeafLabelList"/>
    <dgm:cxn modelId="{F3F1E4D8-CC45-0F4C-8A83-8B62DDFF485C}" type="presOf" srcId="{4B22F3F2-BE6A-40B9-83ED-F91E029F20D8}" destId="{855A526E-EC86-4275-AE26-87C6C231F351}" srcOrd="0" destOrd="0" presId="urn:microsoft.com/office/officeart/2018/5/layout/IconLeafLabelList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FC42CDF1-9034-8540-B28E-8E4FF095CFBB}" type="presOf" srcId="{420D65CB-7558-4399-B217-39F8169B9E4A}" destId="{29A556E6-CF3E-4C4B-AE6F-CAC9A17E618B}" srcOrd="0" destOrd="0" presId="urn:microsoft.com/office/officeart/2018/5/layout/IconLeafLabelList"/>
    <dgm:cxn modelId="{594BFE36-38D7-BB47-9098-8F4E674C10CB}" type="presParOf" srcId="{855A526E-EC86-4275-AE26-87C6C231F351}" destId="{679CA9A4-1455-40E7-9D03-630EC958D34D}" srcOrd="0" destOrd="0" presId="urn:microsoft.com/office/officeart/2018/5/layout/IconLeafLabelList"/>
    <dgm:cxn modelId="{F78E585A-BB21-9B46-A1AA-00987CE81D4A}" type="presParOf" srcId="{679CA9A4-1455-40E7-9D03-630EC958D34D}" destId="{845B90A5-21B9-4C10-987F-79E377E6388E}" srcOrd="0" destOrd="0" presId="urn:microsoft.com/office/officeart/2018/5/layout/IconLeafLabelList"/>
    <dgm:cxn modelId="{9AD7DB50-877A-2A4A-9CF5-211D3DA0B6C2}" type="presParOf" srcId="{679CA9A4-1455-40E7-9D03-630EC958D34D}" destId="{587697D0-454B-425A-8260-384294D47A6A}" srcOrd="1" destOrd="0" presId="urn:microsoft.com/office/officeart/2018/5/layout/IconLeafLabelList"/>
    <dgm:cxn modelId="{6704C541-36AB-C040-AAE7-1EC7E7D39CDF}" type="presParOf" srcId="{679CA9A4-1455-40E7-9D03-630EC958D34D}" destId="{C10DB8CC-416E-4B51-97BB-54E1BD8F9B6A}" srcOrd="2" destOrd="0" presId="urn:microsoft.com/office/officeart/2018/5/layout/IconLeafLabelList"/>
    <dgm:cxn modelId="{BFE05995-9B9E-BC4C-B141-FE50CEDF7DAA}" type="presParOf" srcId="{679CA9A4-1455-40E7-9D03-630EC958D34D}" destId="{29A556E6-CF3E-4C4B-AE6F-CAC9A17E618B}" srcOrd="3" destOrd="0" presId="urn:microsoft.com/office/officeart/2018/5/layout/IconLeafLabelList"/>
    <dgm:cxn modelId="{19B5DCE5-0768-514C-B772-BCD37DE0D1F6}" type="presParOf" srcId="{855A526E-EC86-4275-AE26-87C6C231F351}" destId="{9EF958A1-B795-4D71-9227-A2120455B0A2}" srcOrd="1" destOrd="0" presId="urn:microsoft.com/office/officeart/2018/5/layout/IconLeafLabelList"/>
    <dgm:cxn modelId="{7A10D06A-C7A4-8744-B5E0-AD57C3401668}" type="presParOf" srcId="{855A526E-EC86-4275-AE26-87C6C231F351}" destId="{4C7C5D5A-DA7A-4FA6-A2FF-800A1E73D0F5}" srcOrd="2" destOrd="0" presId="urn:microsoft.com/office/officeart/2018/5/layout/IconLeafLabelList"/>
    <dgm:cxn modelId="{FF5680C7-9572-674E-A609-86803D540A61}" type="presParOf" srcId="{4C7C5D5A-DA7A-4FA6-A2FF-800A1E73D0F5}" destId="{761F9542-AC04-4934-8989-B8F4C674CE77}" srcOrd="0" destOrd="0" presId="urn:microsoft.com/office/officeart/2018/5/layout/IconLeafLabelList"/>
    <dgm:cxn modelId="{BD11A90C-27CD-2F40-91B6-86A341D4BD4D}" type="presParOf" srcId="{4C7C5D5A-DA7A-4FA6-A2FF-800A1E73D0F5}" destId="{2334D207-24F7-424C-A263-EC00DB2C4ADC}" srcOrd="1" destOrd="0" presId="urn:microsoft.com/office/officeart/2018/5/layout/IconLeafLabelList"/>
    <dgm:cxn modelId="{13A6E4FE-F56D-8048-AAEE-EF10732000D0}" type="presParOf" srcId="{4C7C5D5A-DA7A-4FA6-A2FF-800A1E73D0F5}" destId="{978775C5-3272-443B-9E8D-50885F6DCF05}" srcOrd="2" destOrd="0" presId="urn:microsoft.com/office/officeart/2018/5/layout/IconLeafLabelList"/>
    <dgm:cxn modelId="{DCBAAB76-E88C-B949-8938-F8BB1F556857}" type="presParOf" srcId="{4C7C5D5A-DA7A-4FA6-A2FF-800A1E73D0F5}" destId="{189D23EB-BD16-408E-A806-BB655CD956D7}" srcOrd="3" destOrd="0" presId="urn:microsoft.com/office/officeart/2018/5/layout/IconLeafLabelList"/>
    <dgm:cxn modelId="{A4E7A76B-FEC0-784D-B390-FA92058939B8}" type="presParOf" srcId="{855A526E-EC86-4275-AE26-87C6C231F351}" destId="{0B22E17F-B9D8-4888-ABFD-142DD673052B}" srcOrd="3" destOrd="0" presId="urn:microsoft.com/office/officeart/2018/5/layout/IconLeafLabelList"/>
    <dgm:cxn modelId="{694528BB-688F-0A43-8DE2-F7730D2EB2E9}" type="presParOf" srcId="{855A526E-EC86-4275-AE26-87C6C231F351}" destId="{93F8E771-2FC9-49F2-AB92-ACEF30821EA0}" srcOrd="4" destOrd="0" presId="urn:microsoft.com/office/officeart/2018/5/layout/IconLeafLabelList"/>
    <dgm:cxn modelId="{DD86CFEA-1507-4A4E-8255-AB20E1955810}" type="presParOf" srcId="{93F8E771-2FC9-49F2-AB92-ACEF30821EA0}" destId="{E0C3FB24-56D5-495A-84F8-C820AC042469}" srcOrd="0" destOrd="0" presId="urn:microsoft.com/office/officeart/2018/5/layout/IconLeafLabelList"/>
    <dgm:cxn modelId="{540A1CAC-36F8-B04C-BD27-662ED4EE5C8F}" type="presParOf" srcId="{93F8E771-2FC9-49F2-AB92-ACEF30821EA0}" destId="{2A5D43FF-B994-4999-8439-F1457834F872}" srcOrd="1" destOrd="0" presId="urn:microsoft.com/office/officeart/2018/5/layout/IconLeafLabelList"/>
    <dgm:cxn modelId="{19D6BC9C-DF9E-9143-B4B9-62330453A76E}" type="presParOf" srcId="{93F8E771-2FC9-49F2-AB92-ACEF30821EA0}" destId="{3DAE8C12-125E-4ED3-A039-12C15A4F2C2E}" srcOrd="2" destOrd="0" presId="urn:microsoft.com/office/officeart/2018/5/layout/IconLeafLabelList"/>
    <dgm:cxn modelId="{1A027DC0-2BC7-F348-B8A0-C1F72AC45BE5}" type="presParOf" srcId="{93F8E771-2FC9-49F2-AB92-ACEF30821EA0}" destId="{6FC3C8DA-5B69-42FB-BB07-41FD4DE531C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973CE2-337A-403C-B2AD-C2E6729A75A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60828B-DC97-43F7-8380-5EAC533FE19A}">
      <dgm:prSet/>
      <dgm:spPr/>
      <dgm:t>
        <a:bodyPr/>
        <a:lstStyle/>
        <a:p>
          <a:r>
            <a:rPr lang="en-US" dirty="0"/>
            <a:t>WBS</a:t>
          </a:r>
        </a:p>
        <a:p>
          <a:r>
            <a:rPr lang="en-US" dirty="0"/>
            <a:t>Community Manager</a:t>
          </a:r>
        </a:p>
      </dgm:t>
    </dgm:pt>
    <dgm:pt modelId="{9D7FDD5F-5B4A-4D75-AD88-A3BC762A0BFE}" type="parTrans" cxnId="{BEA9FBD3-F26D-409C-86F7-317293DA1BA0}">
      <dgm:prSet/>
      <dgm:spPr/>
      <dgm:t>
        <a:bodyPr/>
        <a:lstStyle/>
        <a:p>
          <a:endParaRPr lang="en-US"/>
        </a:p>
      </dgm:t>
    </dgm:pt>
    <dgm:pt modelId="{351D01BE-C6F5-4722-B96E-EE0006C4158B}" type="sibTrans" cxnId="{BEA9FBD3-F26D-409C-86F7-317293DA1BA0}">
      <dgm:prSet/>
      <dgm:spPr/>
      <dgm:t>
        <a:bodyPr/>
        <a:lstStyle/>
        <a:p>
          <a:endParaRPr lang="en-US"/>
        </a:p>
      </dgm:t>
    </dgm:pt>
    <dgm:pt modelId="{3A6C2FD5-6144-49C2-A126-4DF68826E729}">
      <dgm:prSet/>
      <dgm:spPr/>
      <dgm:t>
        <a:bodyPr/>
        <a:lstStyle/>
        <a:p>
          <a:r>
            <a:rPr kumimoji="1" lang="en-US" dirty="0"/>
            <a:t>Made 100+ videos</a:t>
          </a:r>
        </a:p>
        <a:p>
          <a:r>
            <a:rPr kumimoji="1" lang="en-US" dirty="0"/>
            <a:t>on YouTube to promote his business</a:t>
          </a:r>
          <a:endParaRPr lang="en-US" dirty="0"/>
        </a:p>
      </dgm:t>
    </dgm:pt>
    <dgm:pt modelId="{4A936CE2-69D3-4112-A5A4-1E4FAB70F8FC}" type="parTrans" cxnId="{1AF33248-47FE-44E8-B146-62D5427930E9}">
      <dgm:prSet/>
      <dgm:spPr/>
      <dgm:t>
        <a:bodyPr/>
        <a:lstStyle/>
        <a:p>
          <a:endParaRPr lang="en-US"/>
        </a:p>
      </dgm:t>
    </dgm:pt>
    <dgm:pt modelId="{DEDB6E2D-186D-434D-AF87-6A93228D1DAC}" type="sibTrans" cxnId="{1AF33248-47FE-44E8-B146-62D5427930E9}">
      <dgm:prSet/>
      <dgm:spPr/>
      <dgm:t>
        <a:bodyPr/>
        <a:lstStyle/>
        <a:p>
          <a:endParaRPr lang="en-US"/>
        </a:p>
      </dgm:t>
    </dgm:pt>
    <dgm:pt modelId="{F66D484A-2E96-439D-BAE4-BD99D8BDAFB9}">
      <dgm:prSet/>
      <dgm:spPr/>
      <dgm:t>
        <a:bodyPr/>
        <a:lstStyle/>
        <a:p>
          <a:r>
            <a:rPr kumimoji="1" lang="en-US" dirty="0"/>
            <a:t>Struggling on how to make popular videos</a:t>
          </a:r>
          <a:endParaRPr lang="en-US" dirty="0"/>
        </a:p>
      </dgm:t>
    </dgm:pt>
    <dgm:pt modelId="{71F3C592-C8E9-4004-8C9B-7354597992D9}" type="parTrans" cxnId="{55AA155E-215D-4CAF-9F2E-43C6C45EA8B8}">
      <dgm:prSet/>
      <dgm:spPr/>
      <dgm:t>
        <a:bodyPr/>
        <a:lstStyle/>
        <a:p>
          <a:endParaRPr lang="en-US"/>
        </a:p>
      </dgm:t>
    </dgm:pt>
    <dgm:pt modelId="{4ABD179B-EC19-4AD8-9D05-A8A9C9EF2323}" type="sibTrans" cxnId="{55AA155E-215D-4CAF-9F2E-43C6C45EA8B8}">
      <dgm:prSet/>
      <dgm:spPr/>
      <dgm:t>
        <a:bodyPr/>
        <a:lstStyle/>
        <a:p>
          <a:endParaRPr lang="en-US"/>
        </a:p>
      </dgm:t>
    </dgm:pt>
    <dgm:pt modelId="{151E5162-BF15-4B12-8680-0AED063BC397}">
      <dgm:prSet/>
      <dgm:spPr/>
      <dgm:t>
        <a:bodyPr/>
        <a:lstStyle/>
        <a:p>
          <a:r>
            <a:rPr kumimoji="1" lang="en-US" dirty="0"/>
            <a:t>Owner of big holiday resort property in SA</a:t>
          </a:r>
          <a:endParaRPr lang="en-US" dirty="0"/>
        </a:p>
      </dgm:t>
    </dgm:pt>
    <dgm:pt modelId="{12462383-6F37-4E8A-B23B-0B1364C96FDF}" type="parTrans" cxnId="{9A22BF6B-D4DB-413B-9BDC-7B1B8AA77A34}">
      <dgm:prSet/>
      <dgm:spPr/>
      <dgm:t>
        <a:bodyPr/>
        <a:lstStyle/>
        <a:p>
          <a:endParaRPr lang="en-US"/>
        </a:p>
      </dgm:t>
    </dgm:pt>
    <dgm:pt modelId="{944016E6-4B02-4827-B902-7380988CA69A}" type="sibTrans" cxnId="{9A22BF6B-D4DB-413B-9BDC-7B1B8AA77A34}">
      <dgm:prSet/>
      <dgm:spPr/>
      <dgm:t>
        <a:bodyPr/>
        <a:lstStyle/>
        <a:p>
          <a:endParaRPr lang="en-US"/>
        </a:p>
      </dgm:t>
    </dgm:pt>
    <dgm:pt modelId="{9A6B44E5-F6E7-47E6-B328-A8109528D341}">
      <dgm:prSet/>
      <dgm:spPr/>
      <dgm:t>
        <a:bodyPr/>
        <a:lstStyle/>
        <a:p>
          <a:r>
            <a:rPr lang="en-US" dirty="0"/>
            <a:t>Get lost on what videos to create</a:t>
          </a:r>
        </a:p>
      </dgm:t>
    </dgm:pt>
    <dgm:pt modelId="{6AE6CD5B-A520-41AD-92AF-7104AC8E3B18}" type="parTrans" cxnId="{B3D517BF-12DA-47CE-80E8-0E3A10854D63}">
      <dgm:prSet/>
      <dgm:spPr/>
      <dgm:t>
        <a:bodyPr/>
        <a:lstStyle/>
        <a:p>
          <a:endParaRPr lang="en-US"/>
        </a:p>
      </dgm:t>
    </dgm:pt>
    <dgm:pt modelId="{FA2BAEBA-7727-4835-A401-4D29A78FE8C4}" type="sibTrans" cxnId="{B3D517BF-12DA-47CE-80E8-0E3A10854D63}">
      <dgm:prSet/>
      <dgm:spPr/>
      <dgm:t>
        <a:bodyPr/>
        <a:lstStyle/>
        <a:p>
          <a:endParaRPr lang="en-US"/>
        </a:p>
      </dgm:t>
    </dgm:pt>
    <dgm:pt modelId="{D1308AAC-D2B9-4210-AB55-81AD2315DD48}">
      <dgm:prSet/>
      <dgm:spPr/>
      <dgm:t>
        <a:bodyPr/>
        <a:lstStyle/>
        <a:p>
          <a:r>
            <a:rPr kumimoji="1" lang="en-US" dirty="0"/>
            <a:t>Do not know how audients feel after video posted</a:t>
          </a:r>
          <a:endParaRPr lang="en-US" dirty="0"/>
        </a:p>
      </dgm:t>
    </dgm:pt>
    <dgm:pt modelId="{4E163D6F-7F6B-4D61-A811-25995F6A9850}" type="parTrans" cxnId="{BA204D4C-D9A7-4BA2-A353-9E798C76876B}">
      <dgm:prSet/>
      <dgm:spPr/>
      <dgm:t>
        <a:bodyPr/>
        <a:lstStyle/>
        <a:p>
          <a:endParaRPr lang="en-US"/>
        </a:p>
      </dgm:t>
    </dgm:pt>
    <dgm:pt modelId="{A267ADCF-A891-4E16-AF46-E0C81448F104}" type="sibTrans" cxnId="{BA204D4C-D9A7-4BA2-A353-9E798C76876B}">
      <dgm:prSet/>
      <dgm:spPr/>
      <dgm:t>
        <a:bodyPr/>
        <a:lstStyle/>
        <a:p>
          <a:endParaRPr lang="en-US"/>
        </a:p>
      </dgm:t>
    </dgm:pt>
    <dgm:pt modelId="{F165FF71-7C4F-274B-9B4D-5A019A48DC6A}" type="pres">
      <dgm:prSet presAssocID="{E7973CE2-337A-403C-B2AD-C2E6729A75AB}" presName="diagram" presStyleCnt="0">
        <dgm:presLayoutVars>
          <dgm:dir/>
          <dgm:resizeHandles val="exact"/>
        </dgm:presLayoutVars>
      </dgm:prSet>
      <dgm:spPr/>
    </dgm:pt>
    <dgm:pt modelId="{841EE45E-ED97-9B43-8F0D-FCFFE40F5153}" type="pres">
      <dgm:prSet presAssocID="{5860828B-DC97-43F7-8380-5EAC533FE19A}" presName="node" presStyleLbl="node1" presStyleIdx="0" presStyleCnt="6">
        <dgm:presLayoutVars>
          <dgm:bulletEnabled val="1"/>
        </dgm:presLayoutVars>
      </dgm:prSet>
      <dgm:spPr/>
    </dgm:pt>
    <dgm:pt modelId="{05F974A2-D94C-4249-A73F-008A37F6A08C}" type="pres">
      <dgm:prSet presAssocID="{351D01BE-C6F5-4722-B96E-EE0006C4158B}" presName="sibTrans" presStyleCnt="0"/>
      <dgm:spPr/>
    </dgm:pt>
    <dgm:pt modelId="{35BD5A64-E7B8-0544-A80D-89312098868F}" type="pres">
      <dgm:prSet presAssocID="{3A6C2FD5-6144-49C2-A126-4DF68826E729}" presName="node" presStyleLbl="node1" presStyleIdx="1" presStyleCnt="6">
        <dgm:presLayoutVars>
          <dgm:bulletEnabled val="1"/>
        </dgm:presLayoutVars>
      </dgm:prSet>
      <dgm:spPr/>
    </dgm:pt>
    <dgm:pt modelId="{0215EE07-883F-6A44-BA44-D64E836158BE}" type="pres">
      <dgm:prSet presAssocID="{DEDB6E2D-186D-434D-AF87-6A93228D1DAC}" presName="sibTrans" presStyleCnt="0"/>
      <dgm:spPr/>
    </dgm:pt>
    <dgm:pt modelId="{6D1B8208-2FAA-9A40-B4D0-BDB1B2A7C4D8}" type="pres">
      <dgm:prSet presAssocID="{F66D484A-2E96-439D-BAE4-BD99D8BDAFB9}" presName="node" presStyleLbl="node1" presStyleIdx="2" presStyleCnt="6">
        <dgm:presLayoutVars>
          <dgm:bulletEnabled val="1"/>
        </dgm:presLayoutVars>
      </dgm:prSet>
      <dgm:spPr/>
    </dgm:pt>
    <dgm:pt modelId="{D40C64ED-097B-8146-975B-C6A81B4B9018}" type="pres">
      <dgm:prSet presAssocID="{4ABD179B-EC19-4AD8-9D05-A8A9C9EF2323}" presName="sibTrans" presStyleCnt="0"/>
      <dgm:spPr/>
    </dgm:pt>
    <dgm:pt modelId="{26BA4004-05B3-6248-8E84-3F3DE8ADF586}" type="pres">
      <dgm:prSet presAssocID="{151E5162-BF15-4B12-8680-0AED063BC397}" presName="node" presStyleLbl="node1" presStyleIdx="3" presStyleCnt="6">
        <dgm:presLayoutVars>
          <dgm:bulletEnabled val="1"/>
        </dgm:presLayoutVars>
      </dgm:prSet>
      <dgm:spPr/>
    </dgm:pt>
    <dgm:pt modelId="{D2D71055-FAE6-E649-A180-0293C9436DF7}" type="pres">
      <dgm:prSet presAssocID="{944016E6-4B02-4827-B902-7380988CA69A}" presName="sibTrans" presStyleCnt="0"/>
      <dgm:spPr/>
    </dgm:pt>
    <dgm:pt modelId="{51F4BC9B-162F-BD43-A79C-36E3C9F91951}" type="pres">
      <dgm:prSet presAssocID="{9A6B44E5-F6E7-47E6-B328-A8109528D341}" presName="node" presStyleLbl="node1" presStyleIdx="4" presStyleCnt="6">
        <dgm:presLayoutVars>
          <dgm:bulletEnabled val="1"/>
        </dgm:presLayoutVars>
      </dgm:prSet>
      <dgm:spPr/>
    </dgm:pt>
    <dgm:pt modelId="{3357FE22-117E-D042-A38C-3D1D66E78469}" type="pres">
      <dgm:prSet presAssocID="{FA2BAEBA-7727-4835-A401-4D29A78FE8C4}" presName="sibTrans" presStyleCnt="0"/>
      <dgm:spPr/>
    </dgm:pt>
    <dgm:pt modelId="{A8CD6A12-5BAC-BA44-8280-A600DA5555D6}" type="pres">
      <dgm:prSet presAssocID="{D1308AAC-D2B9-4210-AB55-81AD2315DD48}" presName="node" presStyleLbl="node1" presStyleIdx="5" presStyleCnt="6">
        <dgm:presLayoutVars>
          <dgm:bulletEnabled val="1"/>
        </dgm:presLayoutVars>
      </dgm:prSet>
      <dgm:spPr/>
    </dgm:pt>
  </dgm:ptLst>
  <dgm:cxnLst>
    <dgm:cxn modelId="{C280A32A-B15D-9245-BC8F-CE0382E19529}" type="presOf" srcId="{E7973CE2-337A-403C-B2AD-C2E6729A75AB}" destId="{F165FF71-7C4F-274B-9B4D-5A019A48DC6A}" srcOrd="0" destOrd="0" presId="urn:microsoft.com/office/officeart/2005/8/layout/default"/>
    <dgm:cxn modelId="{203EDE41-6859-1349-871A-FE641CF96FBE}" type="presOf" srcId="{151E5162-BF15-4B12-8680-0AED063BC397}" destId="{26BA4004-05B3-6248-8E84-3F3DE8ADF586}" srcOrd="0" destOrd="0" presId="urn:microsoft.com/office/officeart/2005/8/layout/default"/>
    <dgm:cxn modelId="{1AF33248-47FE-44E8-B146-62D5427930E9}" srcId="{E7973CE2-337A-403C-B2AD-C2E6729A75AB}" destId="{3A6C2FD5-6144-49C2-A126-4DF68826E729}" srcOrd="1" destOrd="0" parTransId="{4A936CE2-69D3-4112-A5A4-1E4FAB70F8FC}" sibTransId="{DEDB6E2D-186D-434D-AF87-6A93228D1DAC}"/>
    <dgm:cxn modelId="{BA204D4C-D9A7-4BA2-A353-9E798C76876B}" srcId="{E7973CE2-337A-403C-B2AD-C2E6729A75AB}" destId="{D1308AAC-D2B9-4210-AB55-81AD2315DD48}" srcOrd="5" destOrd="0" parTransId="{4E163D6F-7F6B-4D61-A811-25995F6A9850}" sibTransId="{A267ADCF-A891-4E16-AF46-E0C81448F104}"/>
    <dgm:cxn modelId="{55AA155E-215D-4CAF-9F2E-43C6C45EA8B8}" srcId="{E7973CE2-337A-403C-B2AD-C2E6729A75AB}" destId="{F66D484A-2E96-439D-BAE4-BD99D8BDAFB9}" srcOrd="2" destOrd="0" parTransId="{71F3C592-C8E9-4004-8C9B-7354597992D9}" sibTransId="{4ABD179B-EC19-4AD8-9D05-A8A9C9EF2323}"/>
    <dgm:cxn modelId="{9A22BF6B-D4DB-413B-9BDC-7B1B8AA77A34}" srcId="{E7973CE2-337A-403C-B2AD-C2E6729A75AB}" destId="{151E5162-BF15-4B12-8680-0AED063BC397}" srcOrd="3" destOrd="0" parTransId="{12462383-6F37-4E8A-B23B-0B1364C96FDF}" sibTransId="{944016E6-4B02-4827-B902-7380988CA69A}"/>
    <dgm:cxn modelId="{D843F29A-BE56-AF47-B4C9-049E4423498F}" type="presOf" srcId="{F66D484A-2E96-439D-BAE4-BD99D8BDAFB9}" destId="{6D1B8208-2FAA-9A40-B4D0-BDB1B2A7C4D8}" srcOrd="0" destOrd="0" presId="urn:microsoft.com/office/officeart/2005/8/layout/default"/>
    <dgm:cxn modelId="{EF385B9F-356E-8D4D-A6D3-DBCE961C1026}" type="presOf" srcId="{D1308AAC-D2B9-4210-AB55-81AD2315DD48}" destId="{A8CD6A12-5BAC-BA44-8280-A600DA5555D6}" srcOrd="0" destOrd="0" presId="urn:microsoft.com/office/officeart/2005/8/layout/default"/>
    <dgm:cxn modelId="{AE9620A7-F3AA-DC4E-8D5B-B3FC7917020B}" type="presOf" srcId="{3A6C2FD5-6144-49C2-A126-4DF68826E729}" destId="{35BD5A64-E7B8-0544-A80D-89312098868F}" srcOrd="0" destOrd="0" presId="urn:microsoft.com/office/officeart/2005/8/layout/default"/>
    <dgm:cxn modelId="{B3D517BF-12DA-47CE-80E8-0E3A10854D63}" srcId="{E7973CE2-337A-403C-B2AD-C2E6729A75AB}" destId="{9A6B44E5-F6E7-47E6-B328-A8109528D341}" srcOrd="4" destOrd="0" parTransId="{6AE6CD5B-A520-41AD-92AF-7104AC8E3B18}" sibTransId="{FA2BAEBA-7727-4835-A401-4D29A78FE8C4}"/>
    <dgm:cxn modelId="{BEA9FBD3-F26D-409C-86F7-317293DA1BA0}" srcId="{E7973CE2-337A-403C-B2AD-C2E6729A75AB}" destId="{5860828B-DC97-43F7-8380-5EAC533FE19A}" srcOrd="0" destOrd="0" parTransId="{9D7FDD5F-5B4A-4D75-AD88-A3BC762A0BFE}" sibTransId="{351D01BE-C6F5-4722-B96E-EE0006C4158B}"/>
    <dgm:cxn modelId="{DC8B35DA-9E90-6A45-AE5B-4EED0A8792D0}" type="presOf" srcId="{5860828B-DC97-43F7-8380-5EAC533FE19A}" destId="{841EE45E-ED97-9B43-8F0D-FCFFE40F5153}" srcOrd="0" destOrd="0" presId="urn:microsoft.com/office/officeart/2005/8/layout/default"/>
    <dgm:cxn modelId="{EF53CEE3-3543-EE4F-A9A6-76A3FD44EC00}" type="presOf" srcId="{9A6B44E5-F6E7-47E6-B328-A8109528D341}" destId="{51F4BC9B-162F-BD43-A79C-36E3C9F91951}" srcOrd="0" destOrd="0" presId="urn:microsoft.com/office/officeart/2005/8/layout/default"/>
    <dgm:cxn modelId="{E055305D-A634-E647-A4FF-A882EFFD103F}" type="presParOf" srcId="{F165FF71-7C4F-274B-9B4D-5A019A48DC6A}" destId="{841EE45E-ED97-9B43-8F0D-FCFFE40F5153}" srcOrd="0" destOrd="0" presId="urn:microsoft.com/office/officeart/2005/8/layout/default"/>
    <dgm:cxn modelId="{EC7E9B3B-C0B4-9943-A173-10C46826FE1F}" type="presParOf" srcId="{F165FF71-7C4F-274B-9B4D-5A019A48DC6A}" destId="{05F974A2-D94C-4249-A73F-008A37F6A08C}" srcOrd="1" destOrd="0" presId="urn:microsoft.com/office/officeart/2005/8/layout/default"/>
    <dgm:cxn modelId="{6D531E6C-664E-C54A-A139-6655B0BFAB07}" type="presParOf" srcId="{F165FF71-7C4F-274B-9B4D-5A019A48DC6A}" destId="{35BD5A64-E7B8-0544-A80D-89312098868F}" srcOrd="2" destOrd="0" presId="urn:microsoft.com/office/officeart/2005/8/layout/default"/>
    <dgm:cxn modelId="{40E4BE27-B7B2-8C48-A790-346B1BC5714A}" type="presParOf" srcId="{F165FF71-7C4F-274B-9B4D-5A019A48DC6A}" destId="{0215EE07-883F-6A44-BA44-D64E836158BE}" srcOrd="3" destOrd="0" presId="urn:microsoft.com/office/officeart/2005/8/layout/default"/>
    <dgm:cxn modelId="{35774F3B-09F5-5C43-894C-EC17058B43F1}" type="presParOf" srcId="{F165FF71-7C4F-274B-9B4D-5A019A48DC6A}" destId="{6D1B8208-2FAA-9A40-B4D0-BDB1B2A7C4D8}" srcOrd="4" destOrd="0" presId="urn:microsoft.com/office/officeart/2005/8/layout/default"/>
    <dgm:cxn modelId="{ECC12B82-6A56-EB42-BE6A-670B7F3774E8}" type="presParOf" srcId="{F165FF71-7C4F-274B-9B4D-5A019A48DC6A}" destId="{D40C64ED-097B-8146-975B-C6A81B4B9018}" srcOrd="5" destOrd="0" presId="urn:microsoft.com/office/officeart/2005/8/layout/default"/>
    <dgm:cxn modelId="{470B4041-65A8-C54F-9DA2-994EE223E93C}" type="presParOf" srcId="{F165FF71-7C4F-274B-9B4D-5A019A48DC6A}" destId="{26BA4004-05B3-6248-8E84-3F3DE8ADF586}" srcOrd="6" destOrd="0" presId="urn:microsoft.com/office/officeart/2005/8/layout/default"/>
    <dgm:cxn modelId="{8090599D-E152-C94F-BED7-CD98903143D8}" type="presParOf" srcId="{F165FF71-7C4F-274B-9B4D-5A019A48DC6A}" destId="{D2D71055-FAE6-E649-A180-0293C9436DF7}" srcOrd="7" destOrd="0" presId="urn:microsoft.com/office/officeart/2005/8/layout/default"/>
    <dgm:cxn modelId="{E9164612-8C0B-154B-9D3C-A105F17B69DE}" type="presParOf" srcId="{F165FF71-7C4F-274B-9B4D-5A019A48DC6A}" destId="{51F4BC9B-162F-BD43-A79C-36E3C9F91951}" srcOrd="8" destOrd="0" presId="urn:microsoft.com/office/officeart/2005/8/layout/default"/>
    <dgm:cxn modelId="{A5485D0C-4166-0444-98F2-D1385DE3ED3E}" type="presParOf" srcId="{F165FF71-7C4F-274B-9B4D-5A019A48DC6A}" destId="{3357FE22-117E-D042-A38C-3D1D66E78469}" srcOrd="9" destOrd="0" presId="urn:microsoft.com/office/officeart/2005/8/layout/default"/>
    <dgm:cxn modelId="{8457DA8F-5F5A-B444-BD34-7ED4CA64EA1D}" type="presParOf" srcId="{F165FF71-7C4F-274B-9B4D-5A019A48DC6A}" destId="{A8CD6A12-5BAC-BA44-8280-A600DA5555D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chemeClr val="bg1"/>
        </a:solidFill>
      </dgm:spPr>
      <dgm:t>
        <a:bodyPr/>
        <a:lstStyle/>
        <a:p>
          <a:pPr>
            <a:lnSpc>
              <a:spcPct val="100000"/>
            </a:lnSpc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-1-</a:t>
          </a:r>
        </a:p>
        <a:p>
          <a:pPr>
            <a:lnSpc>
              <a:spcPct val="100000"/>
            </a:lnSpc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Intention of the project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pPr>
            <a:lnSpc>
              <a:spcPct val="100000"/>
            </a:lnSpc>
            <a:defRPr cap="all"/>
          </a:pPr>
          <a:r>
            <a:rPr lang="en-GB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-2-</a:t>
          </a:r>
        </a:p>
        <a:p>
          <a:pPr>
            <a:lnSpc>
              <a:spcPct val="100000"/>
            </a:lnSpc>
            <a:defRPr cap="all"/>
          </a:pPr>
          <a:r>
            <a:rPr lang="en-GB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data based solution </a:t>
          </a:r>
          <a:endParaRPr lang="en-US" sz="1800" b="1" kern="1200" cap="all" baseline="0" dirty="0">
            <a:solidFill>
              <a:srgbClr val="017BA7"/>
            </a:solidFill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85000"/>
                </a:schemeClr>
              </a:solidFill>
            </a:rPr>
            <a:t>-3-</a:t>
          </a:r>
        </a:p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85000"/>
                </a:schemeClr>
              </a:solidFill>
            </a:rPr>
            <a:t>Challenges in the future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855A526E-EC86-4275-AE26-87C6C231F351}" type="pres">
      <dgm:prSet presAssocID="{4B22F3F2-BE6A-40B9-83ED-F91E029F20D8}" presName="root" presStyleCnt="0">
        <dgm:presLayoutVars>
          <dgm:dir/>
          <dgm:resizeHandles val="exact"/>
        </dgm:presLayoutVars>
      </dgm:prSet>
      <dgm:spPr/>
    </dgm:pt>
    <dgm:pt modelId="{679CA9A4-1455-40E7-9D03-630EC958D34D}" type="pres">
      <dgm:prSet presAssocID="{420D65CB-7558-4399-B217-39F8169B9E4A}" presName="compNode" presStyleCnt="0"/>
      <dgm:spPr/>
    </dgm:pt>
    <dgm:pt modelId="{845B90A5-21B9-4C10-987F-79E377E6388E}" type="pres">
      <dgm:prSet presAssocID="{420D65CB-7558-4399-B217-39F8169B9E4A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87697D0-454B-425A-8260-384294D47A6A}" type="pres">
      <dgm:prSet presAssocID="{420D65CB-7558-4399-B217-39F8169B9E4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C10DB8CC-416E-4B51-97BB-54E1BD8F9B6A}" type="pres">
      <dgm:prSet presAssocID="{420D65CB-7558-4399-B217-39F8169B9E4A}" presName="spaceRect" presStyleCnt="0"/>
      <dgm:spPr/>
    </dgm:pt>
    <dgm:pt modelId="{29A556E6-CF3E-4C4B-AE6F-CAC9A17E618B}" type="pres">
      <dgm:prSet presAssocID="{420D65CB-7558-4399-B217-39F8169B9E4A}" presName="textRect" presStyleLbl="revTx" presStyleIdx="0" presStyleCnt="3">
        <dgm:presLayoutVars>
          <dgm:chMax val="1"/>
          <dgm:chPref val="1"/>
        </dgm:presLayoutVars>
      </dgm:prSet>
      <dgm:spPr/>
    </dgm:pt>
    <dgm:pt modelId="{9EF958A1-B795-4D71-9227-A2120455B0A2}" type="pres">
      <dgm:prSet presAssocID="{21B8F141-22BA-4A7D-8059-0F3ADC3D5988}" presName="sibTrans" presStyleCnt="0"/>
      <dgm:spPr/>
    </dgm:pt>
    <dgm:pt modelId="{4C7C5D5A-DA7A-4FA6-A2FF-800A1E73D0F5}" type="pres">
      <dgm:prSet presAssocID="{40775955-EA23-4CDF-99DD-2458C102A91E}" presName="compNode" presStyleCnt="0"/>
      <dgm:spPr/>
    </dgm:pt>
    <dgm:pt modelId="{761F9542-AC04-4934-8989-B8F4C674CE77}" type="pres">
      <dgm:prSet presAssocID="{40775955-EA23-4CDF-99DD-2458C102A91E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334D207-24F7-424C-A263-EC00DB2C4ADC}" type="pres">
      <dgm:prSet presAssocID="{40775955-EA23-4CDF-99DD-2458C102A91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978775C5-3272-443B-9E8D-50885F6DCF05}" type="pres">
      <dgm:prSet presAssocID="{40775955-EA23-4CDF-99DD-2458C102A91E}" presName="spaceRect" presStyleCnt="0"/>
      <dgm:spPr/>
    </dgm:pt>
    <dgm:pt modelId="{189D23EB-BD16-408E-A806-BB655CD956D7}" type="pres">
      <dgm:prSet presAssocID="{40775955-EA23-4CDF-99DD-2458C102A91E}" presName="textRect" presStyleLbl="revTx" presStyleIdx="1" presStyleCnt="3">
        <dgm:presLayoutVars>
          <dgm:chMax val="1"/>
          <dgm:chPref val="1"/>
        </dgm:presLayoutVars>
      </dgm:prSet>
      <dgm:spPr/>
    </dgm:pt>
    <dgm:pt modelId="{0B22E17F-B9D8-4888-ABFD-142DD673052B}" type="pres">
      <dgm:prSet presAssocID="{59383934-B748-4F1C-B4F5-95F1F0E653AA}" presName="sibTrans" presStyleCnt="0"/>
      <dgm:spPr/>
    </dgm:pt>
    <dgm:pt modelId="{93F8E771-2FC9-49F2-AB92-ACEF30821EA0}" type="pres">
      <dgm:prSet presAssocID="{D9851415-2DC3-4D58-9DF1-F1F2B7921752}" presName="compNode" presStyleCnt="0"/>
      <dgm:spPr/>
    </dgm:pt>
    <dgm:pt modelId="{E0C3FB24-56D5-495A-84F8-C820AC042469}" type="pres">
      <dgm:prSet presAssocID="{D9851415-2DC3-4D58-9DF1-F1F2B792175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A5D43FF-B994-4999-8439-F1457834F872}" type="pres">
      <dgm:prSet presAssocID="{D9851415-2DC3-4D58-9DF1-F1F2B79217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DAE8C12-125E-4ED3-A039-12C15A4F2C2E}" type="pres">
      <dgm:prSet presAssocID="{D9851415-2DC3-4D58-9DF1-F1F2B7921752}" presName="spaceRect" presStyleCnt="0"/>
      <dgm:spPr/>
    </dgm:pt>
    <dgm:pt modelId="{6FC3C8DA-5B69-42FB-BB07-41FD4DE531C9}" type="pres">
      <dgm:prSet presAssocID="{D9851415-2DC3-4D58-9DF1-F1F2B79217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5868A2F-42D5-8E45-92A6-885DE05C0339}" type="presOf" srcId="{4B22F3F2-BE6A-40B9-83ED-F91E029F20D8}" destId="{855A526E-EC86-4275-AE26-87C6C231F351}" srcOrd="0" destOrd="0" presId="urn:microsoft.com/office/officeart/2018/5/layout/IconLeafLabelList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33B4F852-F2E2-F04B-9B5A-D1E08D733DC2}" type="presOf" srcId="{D9851415-2DC3-4D58-9DF1-F1F2B7921752}" destId="{6FC3C8DA-5B69-42FB-BB07-41FD4DE531C9}" srcOrd="0" destOrd="0" presId="urn:microsoft.com/office/officeart/2018/5/layout/IconLeafLabelList"/>
    <dgm:cxn modelId="{2E133955-BFDA-D549-9A45-B272D83AC8A3}" type="presOf" srcId="{40775955-EA23-4CDF-99DD-2458C102A91E}" destId="{189D23EB-BD16-408E-A806-BB655CD956D7}" srcOrd="0" destOrd="0" presId="urn:microsoft.com/office/officeart/2018/5/layout/IconLeafLabelList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49B85EAC-499C-DB47-B210-80246483B4E5}" type="presOf" srcId="{420D65CB-7558-4399-B217-39F8169B9E4A}" destId="{29A556E6-CF3E-4C4B-AE6F-CAC9A17E618B}" srcOrd="0" destOrd="0" presId="urn:microsoft.com/office/officeart/2018/5/layout/IconLeafLabelList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C73B1AA8-22C2-FB4A-A3E1-6594A43433DE}" type="presParOf" srcId="{855A526E-EC86-4275-AE26-87C6C231F351}" destId="{679CA9A4-1455-40E7-9D03-630EC958D34D}" srcOrd="0" destOrd="0" presId="urn:microsoft.com/office/officeart/2018/5/layout/IconLeafLabelList"/>
    <dgm:cxn modelId="{6A640ABD-4F44-3E40-9039-EED8EA23EB4C}" type="presParOf" srcId="{679CA9A4-1455-40E7-9D03-630EC958D34D}" destId="{845B90A5-21B9-4C10-987F-79E377E6388E}" srcOrd="0" destOrd="0" presId="urn:microsoft.com/office/officeart/2018/5/layout/IconLeafLabelList"/>
    <dgm:cxn modelId="{7091A736-15E0-A448-AEC5-73A2DF4983F5}" type="presParOf" srcId="{679CA9A4-1455-40E7-9D03-630EC958D34D}" destId="{587697D0-454B-425A-8260-384294D47A6A}" srcOrd="1" destOrd="0" presId="urn:microsoft.com/office/officeart/2018/5/layout/IconLeafLabelList"/>
    <dgm:cxn modelId="{1905F275-4B8E-AF41-A38D-4AEF466A932D}" type="presParOf" srcId="{679CA9A4-1455-40E7-9D03-630EC958D34D}" destId="{C10DB8CC-416E-4B51-97BB-54E1BD8F9B6A}" srcOrd="2" destOrd="0" presId="urn:microsoft.com/office/officeart/2018/5/layout/IconLeafLabelList"/>
    <dgm:cxn modelId="{CA3A143D-637D-0C42-AA71-C6570BDE6213}" type="presParOf" srcId="{679CA9A4-1455-40E7-9D03-630EC958D34D}" destId="{29A556E6-CF3E-4C4B-AE6F-CAC9A17E618B}" srcOrd="3" destOrd="0" presId="urn:microsoft.com/office/officeart/2018/5/layout/IconLeafLabelList"/>
    <dgm:cxn modelId="{9D439D15-8AFD-9149-83EA-CA847880D1A5}" type="presParOf" srcId="{855A526E-EC86-4275-AE26-87C6C231F351}" destId="{9EF958A1-B795-4D71-9227-A2120455B0A2}" srcOrd="1" destOrd="0" presId="urn:microsoft.com/office/officeart/2018/5/layout/IconLeafLabelList"/>
    <dgm:cxn modelId="{26E225FE-AC7B-5544-BE14-FECD5328B3CB}" type="presParOf" srcId="{855A526E-EC86-4275-AE26-87C6C231F351}" destId="{4C7C5D5A-DA7A-4FA6-A2FF-800A1E73D0F5}" srcOrd="2" destOrd="0" presId="urn:microsoft.com/office/officeart/2018/5/layout/IconLeafLabelList"/>
    <dgm:cxn modelId="{52C81C57-619B-AF44-A30A-943466EA19BB}" type="presParOf" srcId="{4C7C5D5A-DA7A-4FA6-A2FF-800A1E73D0F5}" destId="{761F9542-AC04-4934-8989-B8F4C674CE77}" srcOrd="0" destOrd="0" presId="urn:microsoft.com/office/officeart/2018/5/layout/IconLeafLabelList"/>
    <dgm:cxn modelId="{986BBFB9-48F3-0B40-A1C4-1F1F01C4CB43}" type="presParOf" srcId="{4C7C5D5A-DA7A-4FA6-A2FF-800A1E73D0F5}" destId="{2334D207-24F7-424C-A263-EC00DB2C4ADC}" srcOrd="1" destOrd="0" presId="urn:microsoft.com/office/officeart/2018/5/layout/IconLeafLabelList"/>
    <dgm:cxn modelId="{FB788BDC-7657-5F43-89A7-A87AEB64455F}" type="presParOf" srcId="{4C7C5D5A-DA7A-4FA6-A2FF-800A1E73D0F5}" destId="{978775C5-3272-443B-9E8D-50885F6DCF05}" srcOrd="2" destOrd="0" presId="urn:microsoft.com/office/officeart/2018/5/layout/IconLeafLabelList"/>
    <dgm:cxn modelId="{EAC8E860-488D-0949-AF1A-EA72618AA18D}" type="presParOf" srcId="{4C7C5D5A-DA7A-4FA6-A2FF-800A1E73D0F5}" destId="{189D23EB-BD16-408E-A806-BB655CD956D7}" srcOrd="3" destOrd="0" presId="urn:microsoft.com/office/officeart/2018/5/layout/IconLeafLabelList"/>
    <dgm:cxn modelId="{8557F6CB-60CA-B04E-A3F7-F6D9F45E605B}" type="presParOf" srcId="{855A526E-EC86-4275-AE26-87C6C231F351}" destId="{0B22E17F-B9D8-4888-ABFD-142DD673052B}" srcOrd="3" destOrd="0" presId="urn:microsoft.com/office/officeart/2018/5/layout/IconLeafLabelList"/>
    <dgm:cxn modelId="{856D6749-A722-464C-A3C8-2E914D748665}" type="presParOf" srcId="{855A526E-EC86-4275-AE26-87C6C231F351}" destId="{93F8E771-2FC9-49F2-AB92-ACEF30821EA0}" srcOrd="4" destOrd="0" presId="urn:microsoft.com/office/officeart/2018/5/layout/IconLeafLabelList"/>
    <dgm:cxn modelId="{08CE5C00-41BC-854F-B5E1-3B1CF58F0650}" type="presParOf" srcId="{93F8E771-2FC9-49F2-AB92-ACEF30821EA0}" destId="{E0C3FB24-56D5-495A-84F8-C820AC042469}" srcOrd="0" destOrd="0" presId="urn:microsoft.com/office/officeart/2018/5/layout/IconLeafLabelList"/>
    <dgm:cxn modelId="{88275588-ED63-4941-AD7F-4F039C482881}" type="presParOf" srcId="{93F8E771-2FC9-49F2-AB92-ACEF30821EA0}" destId="{2A5D43FF-B994-4999-8439-F1457834F872}" srcOrd="1" destOrd="0" presId="urn:microsoft.com/office/officeart/2018/5/layout/IconLeafLabelList"/>
    <dgm:cxn modelId="{558757FE-858F-8342-B85B-A47DD4109BBA}" type="presParOf" srcId="{93F8E771-2FC9-49F2-AB92-ACEF30821EA0}" destId="{3DAE8C12-125E-4ED3-A039-12C15A4F2C2E}" srcOrd="2" destOrd="0" presId="urn:microsoft.com/office/officeart/2018/5/layout/IconLeafLabelList"/>
    <dgm:cxn modelId="{C25943B2-253B-2F47-992A-2A51CFB5AB24}" type="presParOf" srcId="{93F8E771-2FC9-49F2-AB92-ACEF30821EA0}" destId="{6FC3C8DA-5B69-42FB-BB07-41FD4DE531C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chemeClr val="bg1"/>
        </a:solidFill>
      </dgm:spPr>
      <dgm:t>
        <a:bodyPr/>
        <a:lstStyle/>
        <a:p>
          <a:pPr>
            <a:lnSpc>
              <a:spcPct val="100000"/>
            </a:lnSpc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-1-</a:t>
          </a:r>
        </a:p>
        <a:p>
          <a:pPr>
            <a:lnSpc>
              <a:spcPct val="100000"/>
            </a:lnSpc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Intention of the project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noFill/>
      </dgm:spPr>
      <dgm:t>
        <a:bodyPr/>
        <a:lstStyle/>
        <a:p>
          <a:pPr marL="0"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-2-</a:t>
          </a:r>
        </a:p>
        <a:p>
          <a:pPr marL="0"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Solutions based analysis 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pPr marL="0"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-3-</a:t>
          </a:r>
        </a:p>
        <a:p>
          <a:pPr marL="0" lvl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Challenges in the future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855A526E-EC86-4275-AE26-87C6C231F351}" type="pres">
      <dgm:prSet presAssocID="{4B22F3F2-BE6A-40B9-83ED-F91E029F20D8}" presName="root" presStyleCnt="0">
        <dgm:presLayoutVars>
          <dgm:dir/>
          <dgm:resizeHandles val="exact"/>
        </dgm:presLayoutVars>
      </dgm:prSet>
      <dgm:spPr/>
    </dgm:pt>
    <dgm:pt modelId="{679CA9A4-1455-40E7-9D03-630EC958D34D}" type="pres">
      <dgm:prSet presAssocID="{420D65CB-7558-4399-B217-39F8169B9E4A}" presName="compNode" presStyleCnt="0"/>
      <dgm:spPr/>
    </dgm:pt>
    <dgm:pt modelId="{845B90A5-21B9-4C10-987F-79E377E6388E}" type="pres">
      <dgm:prSet presAssocID="{420D65CB-7558-4399-B217-39F8169B9E4A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87697D0-454B-425A-8260-384294D47A6A}" type="pres">
      <dgm:prSet presAssocID="{420D65CB-7558-4399-B217-39F8169B9E4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C10DB8CC-416E-4B51-97BB-54E1BD8F9B6A}" type="pres">
      <dgm:prSet presAssocID="{420D65CB-7558-4399-B217-39F8169B9E4A}" presName="spaceRect" presStyleCnt="0"/>
      <dgm:spPr/>
    </dgm:pt>
    <dgm:pt modelId="{29A556E6-CF3E-4C4B-AE6F-CAC9A17E618B}" type="pres">
      <dgm:prSet presAssocID="{420D65CB-7558-4399-B217-39F8169B9E4A}" presName="textRect" presStyleLbl="revTx" presStyleIdx="0" presStyleCnt="3">
        <dgm:presLayoutVars>
          <dgm:chMax val="1"/>
          <dgm:chPref val="1"/>
        </dgm:presLayoutVars>
      </dgm:prSet>
      <dgm:spPr/>
    </dgm:pt>
    <dgm:pt modelId="{9EF958A1-B795-4D71-9227-A2120455B0A2}" type="pres">
      <dgm:prSet presAssocID="{21B8F141-22BA-4A7D-8059-0F3ADC3D5988}" presName="sibTrans" presStyleCnt="0"/>
      <dgm:spPr/>
    </dgm:pt>
    <dgm:pt modelId="{4C7C5D5A-DA7A-4FA6-A2FF-800A1E73D0F5}" type="pres">
      <dgm:prSet presAssocID="{40775955-EA23-4CDF-99DD-2458C102A91E}" presName="compNode" presStyleCnt="0"/>
      <dgm:spPr/>
    </dgm:pt>
    <dgm:pt modelId="{761F9542-AC04-4934-8989-B8F4C674CE77}" type="pres">
      <dgm:prSet presAssocID="{40775955-EA23-4CDF-99DD-2458C102A91E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334D207-24F7-424C-A263-EC00DB2C4ADC}" type="pres">
      <dgm:prSet presAssocID="{40775955-EA23-4CDF-99DD-2458C102A91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978775C5-3272-443B-9E8D-50885F6DCF05}" type="pres">
      <dgm:prSet presAssocID="{40775955-EA23-4CDF-99DD-2458C102A91E}" presName="spaceRect" presStyleCnt="0"/>
      <dgm:spPr/>
    </dgm:pt>
    <dgm:pt modelId="{189D23EB-BD16-408E-A806-BB655CD956D7}" type="pres">
      <dgm:prSet presAssocID="{40775955-EA23-4CDF-99DD-2458C102A91E}" presName="textRect" presStyleLbl="revTx" presStyleIdx="1" presStyleCnt="3">
        <dgm:presLayoutVars>
          <dgm:chMax val="1"/>
          <dgm:chPref val="1"/>
        </dgm:presLayoutVars>
      </dgm:prSet>
      <dgm:spPr/>
    </dgm:pt>
    <dgm:pt modelId="{0B22E17F-B9D8-4888-ABFD-142DD673052B}" type="pres">
      <dgm:prSet presAssocID="{59383934-B748-4F1C-B4F5-95F1F0E653AA}" presName="sibTrans" presStyleCnt="0"/>
      <dgm:spPr/>
    </dgm:pt>
    <dgm:pt modelId="{93F8E771-2FC9-49F2-AB92-ACEF30821EA0}" type="pres">
      <dgm:prSet presAssocID="{D9851415-2DC3-4D58-9DF1-F1F2B7921752}" presName="compNode" presStyleCnt="0"/>
      <dgm:spPr/>
    </dgm:pt>
    <dgm:pt modelId="{E0C3FB24-56D5-495A-84F8-C820AC042469}" type="pres">
      <dgm:prSet presAssocID="{D9851415-2DC3-4D58-9DF1-F1F2B7921752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A5D43FF-B994-4999-8439-F1457834F872}" type="pres">
      <dgm:prSet presAssocID="{D9851415-2DC3-4D58-9DF1-F1F2B792175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DAE8C12-125E-4ED3-A039-12C15A4F2C2E}" type="pres">
      <dgm:prSet presAssocID="{D9851415-2DC3-4D58-9DF1-F1F2B7921752}" presName="spaceRect" presStyleCnt="0"/>
      <dgm:spPr/>
    </dgm:pt>
    <dgm:pt modelId="{6FC3C8DA-5B69-42FB-BB07-41FD4DE531C9}" type="pres">
      <dgm:prSet presAssocID="{D9851415-2DC3-4D58-9DF1-F1F2B792175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5868A2F-42D5-8E45-92A6-885DE05C0339}" type="presOf" srcId="{4B22F3F2-BE6A-40B9-83ED-F91E029F20D8}" destId="{855A526E-EC86-4275-AE26-87C6C231F351}" srcOrd="0" destOrd="0" presId="urn:microsoft.com/office/officeart/2018/5/layout/IconLeafLabelList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33B4F852-F2E2-F04B-9B5A-D1E08D733DC2}" type="presOf" srcId="{D9851415-2DC3-4D58-9DF1-F1F2B7921752}" destId="{6FC3C8DA-5B69-42FB-BB07-41FD4DE531C9}" srcOrd="0" destOrd="0" presId="urn:microsoft.com/office/officeart/2018/5/layout/IconLeafLabelList"/>
    <dgm:cxn modelId="{2E133955-BFDA-D549-9A45-B272D83AC8A3}" type="presOf" srcId="{40775955-EA23-4CDF-99DD-2458C102A91E}" destId="{189D23EB-BD16-408E-A806-BB655CD956D7}" srcOrd="0" destOrd="0" presId="urn:microsoft.com/office/officeart/2018/5/layout/IconLeafLabelList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49B85EAC-499C-DB47-B210-80246483B4E5}" type="presOf" srcId="{420D65CB-7558-4399-B217-39F8169B9E4A}" destId="{29A556E6-CF3E-4C4B-AE6F-CAC9A17E618B}" srcOrd="0" destOrd="0" presId="urn:microsoft.com/office/officeart/2018/5/layout/IconLeafLabelList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C73B1AA8-22C2-FB4A-A3E1-6594A43433DE}" type="presParOf" srcId="{855A526E-EC86-4275-AE26-87C6C231F351}" destId="{679CA9A4-1455-40E7-9D03-630EC958D34D}" srcOrd="0" destOrd="0" presId="urn:microsoft.com/office/officeart/2018/5/layout/IconLeafLabelList"/>
    <dgm:cxn modelId="{6A640ABD-4F44-3E40-9039-EED8EA23EB4C}" type="presParOf" srcId="{679CA9A4-1455-40E7-9D03-630EC958D34D}" destId="{845B90A5-21B9-4C10-987F-79E377E6388E}" srcOrd="0" destOrd="0" presId="urn:microsoft.com/office/officeart/2018/5/layout/IconLeafLabelList"/>
    <dgm:cxn modelId="{7091A736-15E0-A448-AEC5-73A2DF4983F5}" type="presParOf" srcId="{679CA9A4-1455-40E7-9D03-630EC958D34D}" destId="{587697D0-454B-425A-8260-384294D47A6A}" srcOrd="1" destOrd="0" presId="urn:microsoft.com/office/officeart/2018/5/layout/IconLeafLabelList"/>
    <dgm:cxn modelId="{1905F275-4B8E-AF41-A38D-4AEF466A932D}" type="presParOf" srcId="{679CA9A4-1455-40E7-9D03-630EC958D34D}" destId="{C10DB8CC-416E-4B51-97BB-54E1BD8F9B6A}" srcOrd="2" destOrd="0" presId="urn:microsoft.com/office/officeart/2018/5/layout/IconLeafLabelList"/>
    <dgm:cxn modelId="{CA3A143D-637D-0C42-AA71-C6570BDE6213}" type="presParOf" srcId="{679CA9A4-1455-40E7-9D03-630EC958D34D}" destId="{29A556E6-CF3E-4C4B-AE6F-CAC9A17E618B}" srcOrd="3" destOrd="0" presId="urn:microsoft.com/office/officeart/2018/5/layout/IconLeafLabelList"/>
    <dgm:cxn modelId="{9D439D15-8AFD-9149-83EA-CA847880D1A5}" type="presParOf" srcId="{855A526E-EC86-4275-AE26-87C6C231F351}" destId="{9EF958A1-B795-4D71-9227-A2120455B0A2}" srcOrd="1" destOrd="0" presId="urn:microsoft.com/office/officeart/2018/5/layout/IconLeafLabelList"/>
    <dgm:cxn modelId="{26E225FE-AC7B-5544-BE14-FECD5328B3CB}" type="presParOf" srcId="{855A526E-EC86-4275-AE26-87C6C231F351}" destId="{4C7C5D5A-DA7A-4FA6-A2FF-800A1E73D0F5}" srcOrd="2" destOrd="0" presId="urn:microsoft.com/office/officeart/2018/5/layout/IconLeafLabelList"/>
    <dgm:cxn modelId="{52C81C57-619B-AF44-A30A-943466EA19BB}" type="presParOf" srcId="{4C7C5D5A-DA7A-4FA6-A2FF-800A1E73D0F5}" destId="{761F9542-AC04-4934-8989-B8F4C674CE77}" srcOrd="0" destOrd="0" presId="urn:microsoft.com/office/officeart/2018/5/layout/IconLeafLabelList"/>
    <dgm:cxn modelId="{986BBFB9-48F3-0B40-A1C4-1F1F01C4CB43}" type="presParOf" srcId="{4C7C5D5A-DA7A-4FA6-A2FF-800A1E73D0F5}" destId="{2334D207-24F7-424C-A263-EC00DB2C4ADC}" srcOrd="1" destOrd="0" presId="urn:microsoft.com/office/officeart/2018/5/layout/IconLeafLabelList"/>
    <dgm:cxn modelId="{FB788BDC-7657-5F43-89A7-A87AEB64455F}" type="presParOf" srcId="{4C7C5D5A-DA7A-4FA6-A2FF-800A1E73D0F5}" destId="{978775C5-3272-443B-9E8D-50885F6DCF05}" srcOrd="2" destOrd="0" presId="urn:microsoft.com/office/officeart/2018/5/layout/IconLeafLabelList"/>
    <dgm:cxn modelId="{EAC8E860-488D-0949-AF1A-EA72618AA18D}" type="presParOf" srcId="{4C7C5D5A-DA7A-4FA6-A2FF-800A1E73D0F5}" destId="{189D23EB-BD16-408E-A806-BB655CD956D7}" srcOrd="3" destOrd="0" presId="urn:microsoft.com/office/officeart/2018/5/layout/IconLeafLabelList"/>
    <dgm:cxn modelId="{8557F6CB-60CA-B04E-A3F7-F6D9F45E605B}" type="presParOf" srcId="{855A526E-EC86-4275-AE26-87C6C231F351}" destId="{0B22E17F-B9D8-4888-ABFD-142DD673052B}" srcOrd="3" destOrd="0" presId="urn:microsoft.com/office/officeart/2018/5/layout/IconLeafLabelList"/>
    <dgm:cxn modelId="{856D6749-A722-464C-A3C8-2E914D748665}" type="presParOf" srcId="{855A526E-EC86-4275-AE26-87C6C231F351}" destId="{93F8E771-2FC9-49F2-AB92-ACEF30821EA0}" srcOrd="4" destOrd="0" presId="urn:microsoft.com/office/officeart/2018/5/layout/IconLeafLabelList"/>
    <dgm:cxn modelId="{08CE5C00-41BC-854F-B5E1-3B1CF58F0650}" type="presParOf" srcId="{93F8E771-2FC9-49F2-AB92-ACEF30821EA0}" destId="{E0C3FB24-56D5-495A-84F8-C820AC042469}" srcOrd="0" destOrd="0" presId="urn:microsoft.com/office/officeart/2018/5/layout/IconLeafLabelList"/>
    <dgm:cxn modelId="{88275588-ED63-4941-AD7F-4F039C482881}" type="presParOf" srcId="{93F8E771-2FC9-49F2-AB92-ACEF30821EA0}" destId="{2A5D43FF-B994-4999-8439-F1457834F872}" srcOrd="1" destOrd="0" presId="urn:microsoft.com/office/officeart/2018/5/layout/IconLeafLabelList"/>
    <dgm:cxn modelId="{558757FE-858F-8342-B85B-A47DD4109BBA}" type="presParOf" srcId="{93F8E771-2FC9-49F2-AB92-ACEF30821EA0}" destId="{3DAE8C12-125E-4ED3-A039-12C15A4F2C2E}" srcOrd="2" destOrd="0" presId="urn:microsoft.com/office/officeart/2018/5/layout/IconLeafLabelList"/>
    <dgm:cxn modelId="{C25943B2-253B-2F47-992A-2A51CFB5AB24}" type="presParOf" srcId="{93F8E771-2FC9-49F2-AB92-ACEF30821EA0}" destId="{6FC3C8DA-5B69-42FB-BB07-41FD4DE531C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B90A5-21B9-4C10-987F-79E377E6388E}">
      <dsp:nvSpPr>
        <dsp:cNvPr id="0" name=""/>
        <dsp:cNvSpPr/>
      </dsp:nvSpPr>
      <dsp:spPr>
        <a:xfrm>
          <a:off x="458193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697D0-454B-425A-8260-384294D47A6A}">
      <dsp:nvSpPr>
        <dsp:cNvPr id="0" name=""/>
        <dsp:cNvSpPr/>
      </dsp:nvSpPr>
      <dsp:spPr>
        <a:xfrm>
          <a:off x="721443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556E6-CF3E-4C4B-AE6F-CAC9A17E618B}">
      <dsp:nvSpPr>
        <dsp:cNvPr id="0" name=""/>
        <dsp:cNvSpPr/>
      </dsp:nvSpPr>
      <dsp:spPr>
        <a:xfrm>
          <a:off x="63318" y="2593212"/>
          <a:ext cx="2025000" cy="148500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b="1" kern="1200" baseline="0">
              <a:solidFill>
                <a:srgbClr val="017BA7"/>
              </a:solidFill>
            </a:rPr>
            <a:t>-1-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b="1" kern="1200" baseline="0">
              <a:solidFill>
                <a:srgbClr val="017BA7"/>
              </a:solidFill>
            </a:rPr>
            <a:t>Intention of the project</a:t>
          </a:r>
          <a:endParaRPr lang="en-US" sz="2000" kern="1200" dirty="0">
            <a:solidFill>
              <a:srgbClr val="017BA7"/>
            </a:solidFill>
          </a:endParaRPr>
        </a:p>
      </dsp:txBody>
      <dsp:txXfrm>
        <a:off x="63318" y="2593212"/>
        <a:ext cx="2025000" cy="1485000"/>
      </dsp:txXfrm>
    </dsp:sp>
    <dsp:sp modelId="{761F9542-AC04-4934-8989-B8F4C674CE77}">
      <dsp:nvSpPr>
        <dsp:cNvPr id="0" name=""/>
        <dsp:cNvSpPr/>
      </dsp:nvSpPr>
      <dsp:spPr>
        <a:xfrm>
          <a:off x="2837568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34D207-24F7-424C-A263-EC00DB2C4ADC}">
      <dsp:nvSpPr>
        <dsp:cNvPr id="0" name=""/>
        <dsp:cNvSpPr/>
      </dsp:nvSpPr>
      <dsp:spPr>
        <a:xfrm>
          <a:off x="3100818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D23EB-BD16-408E-A806-BB655CD956D7}">
      <dsp:nvSpPr>
        <dsp:cNvPr id="0" name=""/>
        <dsp:cNvSpPr/>
      </dsp:nvSpPr>
      <dsp:spPr>
        <a:xfrm>
          <a:off x="2442693" y="2593212"/>
          <a:ext cx="2025000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900" kern="1200" baseline="0">
              <a:solidFill>
                <a:schemeClr val="bg1">
                  <a:lumMod val="85000"/>
                </a:schemeClr>
              </a:solidFill>
            </a:rPr>
            <a:t>-2-</a:t>
          </a:r>
        </a:p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900" kern="1200" baseline="0">
              <a:solidFill>
                <a:schemeClr val="bg1">
                  <a:lumMod val="85000"/>
                </a:schemeClr>
              </a:solidFill>
            </a:rPr>
            <a:t>Solutions based analysis </a:t>
          </a:r>
          <a:endParaRPr lang="en-US" sz="19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2442693" y="2593212"/>
        <a:ext cx="2025000" cy="1485000"/>
      </dsp:txXfrm>
    </dsp:sp>
    <dsp:sp modelId="{E0C3FB24-56D5-495A-84F8-C820AC042469}">
      <dsp:nvSpPr>
        <dsp:cNvPr id="0" name=""/>
        <dsp:cNvSpPr/>
      </dsp:nvSpPr>
      <dsp:spPr>
        <a:xfrm>
          <a:off x="5216943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D43FF-B994-4999-8439-F1457834F872}">
      <dsp:nvSpPr>
        <dsp:cNvPr id="0" name=""/>
        <dsp:cNvSpPr/>
      </dsp:nvSpPr>
      <dsp:spPr>
        <a:xfrm>
          <a:off x="5480193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3C8DA-5B69-42FB-BB07-41FD4DE531C9}">
      <dsp:nvSpPr>
        <dsp:cNvPr id="0" name=""/>
        <dsp:cNvSpPr/>
      </dsp:nvSpPr>
      <dsp:spPr>
        <a:xfrm>
          <a:off x="4822068" y="2593212"/>
          <a:ext cx="2025000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>
              <a:solidFill>
                <a:schemeClr val="bg1">
                  <a:lumMod val="85000"/>
                </a:schemeClr>
              </a:solidFill>
            </a:rPr>
            <a:t>-3-</a:t>
          </a:r>
        </a:p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>
              <a:solidFill>
                <a:schemeClr val="bg1">
                  <a:lumMod val="85000"/>
                </a:schemeClr>
              </a:solidFill>
            </a:rPr>
            <a:t>Challenges in the future</a:t>
          </a:r>
          <a:endParaRPr lang="en-US" sz="19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4822068" y="2593212"/>
        <a:ext cx="2025000" cy="1485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1EE45E-ED97-9B43-8F0D-FCFFE40F5153}">
      <dsp:nvSpPr>
        <dsp:cNvPr id="0" name=""/>
        <dsp:cNvSpPr/>
      </dsp:nvSpPr>
      <dsp:spPr>
        <a:xfrm>
          <a:off x="0" y="240561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WBS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Community Manager</a:t>
          </a:r>
        </a:p>
      </dsp:txBody>
      <dsp:txXfrm>
        <a:off x="0" y="240561"/>
        <a:ext cx="1856522" cy="1113913"/>
      </dsp:txXfrm>
    </dsp:sp>
    <dsp:sp modelId="{35BD5A64-E7B8-0544-A80D-89312098868F}">
      <dsp:nvSpPr>
        <dsp:cNvPr id="0" name=""/>
        <dsp:cNvSpPr/>
      </dsp:nvSpPr>
      <dsp:spPr>
        <a:xfrm>
          <a:off x="2042174" y="240561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300" kern="1200" dirty="0"/>
            <a:t>Made 100+ videos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300" kern="1200" dirty="0"/>
            <a:t>on YouTube to promote his business</a:t>
          </a:r>
          <a:endParaRPr lang="en-US" sz="1300" kern="1200" dirty="0"/>
        </a:p>
      </dsp:txBody>
      <dsp:txXfrm>
        <a:off x="2042174" y="240561"/>
        <a:ext cx="1856522" cy="1113913"/>
      </dsp:txXfrm>
    </dsp:sp>
    <dsp:sp modelId="{6D1B8208-2FAA-9A40-B4D0-BDB1B2A7C4D8}">
      <dsp:nvSpPr>
        <dsp:cNvPr id="0" name=""/>
        <dsp:cNvSpPr/>
      </dsp:nvSpPr>
      <dsp:spPr>
        <a:xfrm>
          <a:off x="4084348" y="240561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300" kern="1200" dirty="0"/>
            <a:t>Struggling on how to make popular videos</a:t>
          </a:r>
          <a:endParaRPr lang="en-US" sz="1300" kern="1200" dirty="0"/>
        </a:p>
      </dsp:txBody>
      <dsp:txXfrm>
        <a:off x="4084348" y="240561"/>
        <a:ext cx="1856522" cy="1113913"/>
      </dsp:txXfrm>
    </dsp:sp>
    <dsp:sp modelId="{26BA4004-05B3-6248-8E84-3F3DE8ADF586}">
      <dsp:nvSpPr>
        <dsp:cNvPr id="0" name=""/>
        <dsp:cNvSpPr/>
      </dsp:nvSpPr>
      <dsp:spPr>
        <a:xfrm>
          <a:off x="0" y="1540126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300" kern="1200" dirty="0"/>
            <a:t>Owner of big holiday resort property in SA</a:t>
          </a:r>
          <a:endParaRPr lang="en-US" sz="1300" kern="1200" dirty="0"/>
        </a:p>
      </dsp:txBody>
      <dsp:txXfrm>
        <a:off x="0" y="1540126"/>
        <a:ext cx="1856522" cy="1113913"/>
      </dsp:txXfrm>
    </dsp:sp>
    <dsp:sp modelId="{51F4BC9B-162F-BD43-A79C-36E3C9F91951}">
      <dsp:nvSpPr>
        <dsp:cNvPr id="0" name=""/>
        <dsp:cNvSpPr/>
      </dsp:nvSpPr>
      <dsp:spPr>
        <a:xfrm>
          <a:off x="2042174" y="1540126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Get lost on what videos to create</a:t>
          </a:r>
        </a:p>
      </dsp:txBody>
      <dsp:txXfrm>
        <a:off x="2042174" y="1540126"/>
        <a:ext cx="1856522" cy="1113913"/>
      </dsp:txXfrm>
    </dsp:sp>
    <dsp:sp modelId="{A8CD6A12-5BAC-BA44-8280-A600DA5555D6}">
      <dsp:nvSpPr>
        <dsp:cNvPr id="0" name=""/>
        <dsp:cNvSpPr/>
      </dsp:nvSpPr>
      <dsp:spPr>
        <a:xfrm>
          <a:off x="4084348" y="1540126"/>
          <a:ext cx="1856522" cy="11139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1300" kern="1200" dirty="0"/>
            <a:t>Do not know how audients feel after video posted</a:t>
          </a:r>
          <a:endParaRPr lang="en-US" sz="1300" kern="1200" dirty="0"/>
        </a:p>
      </dsp:txBody>
      <dsp:txXfrm>
        <a:off x="4084348" y="1540126"/>
        <a:ext cx="1856522" cy="11139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B90A5-21B9-4C10-987F-79E377E6388E}">
      <dsp:nvSpPr>
        <dsp:cNvPr id="0" name=""/>
        <dsp:cNvSpPr/>
      </dsp:nvSpPr>
      <dsp:spPr>
        <a:xfrm>
          <a:off x="458193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697D0-454B-425A-8260-384294D47A6A}">
      <dsp:nvSpPr>
        <dsp:cNvPr id="0" name=""/>
        <dsp:cNvSpPr/>
      </dsp:nvSpPr>
      <dsp:spPr>
        <a:xfrm>
          <a:off x="721443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556E6-CF3E-4C4B-AE6F-CAC9A17E618B}">
      <dsp:nvSpPr>
        <dsp:cNvPr id="0" name=""/>
        <dsp:cNvSpPr/>
      </dsp:nvSpPr>
      <dsp:spPr>
        <a:xfrm>
          <a:off x="63318" y="2593212"/>
          <a:ext cx="2025000" cy="1485000"/>
        </a:xfrm>
        <a:prstGeom prst="rect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-1-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Intention of the project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63318" y="2593212"/>
        <a:ext cx="2025000" cy="1485000"/>
      </dsp:txXfrm>
    </dsp:sp>
    <dsp:sp modelId="{761F9542-AC04-4934-8989-B8F4C674CE77}">
      <dsp:nvSpPr>
        <dsp:cNvPr id="0" name=""/>
        <dsp:cNvSpPr/>
      </dsp:nvSpPr>
      <dsp:spPr>
        <a:xfrm>
          <a:off x="2837568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34D207-24F7-424C-A263-EC00DB2C4ADC}">
      <dsp:nvSpPr>
        <dsp:cNvPr id="0" name=""/>
        <dsp:cNvSpPr/>
      </dsp:nvSpPr>
      <dsp:spPr>
        <a:xfrm>
          <a:off x="3100818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D23EB-BD16-408E-A806-BB655CD956D7}">
      <dsp:nvSpPr>
        <dsp:cNvPr id="0" name=""/>
        <dsp:cNvSpPr/>
      </dsp:nvSpPr>
      <dsp:spPr>
        <a:xfrm>
          <a:off x="2442693" y="2593212"/>
          <a:ext cx="2025000" cy="148500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-2-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data based solution </a:t>
          </a:r>
          <a:endParaRPr lang="en-US" sz="1800" b="1" kern="1200" cap="all" baseline="0" dirty="0">
            <a:solidFill>
              <a:srgbClr val="017BA7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2442693" y="2593212"/>
        <a:ext cx="2025000" cy="1485000"/>
      </dsp:txXfrm>
    </dsp:sp>
    <dsp:sp modelId="{E0C3FB24-56D5-495A-84F8-C820AC042469}">
      <dsp:nvSpPr>
        <dsp:cNvPr id="0" name=""/>
        <dsp:cNvSpPr/>
      </dsp:nvSpPr>
      <dsp:spPr>
        <a:xfrm>
          <a:off x="5216943" y="97321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D43FF-B994-4999-8439-F1457834F872}">
      <dsp:nvSpPr>
        <dsp:cNvPr id="0" name=""/>
        <dsp:cNvSpPr/>
      </dsp:nvSpPr>
      <dsp:spPr>
        <a:xfrm>
          <a:off x="5480193" y="1236462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3C8DA-5B69-42FB-BB07-41FD4DE531C9}">
      <dsp:nvSpPr>
        <dsp:cNvPr id="0" name=""/>
        <dsp:cNvSpPr/>
      </dsp:nvSpPr>
      <dsp:spPr>
        <a:xfrm>
          <a:off x="4822068" y="2593212"/>
          <a:ext cx="2025000" cy="148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-3-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kern="1200" dirty="0">
              <a:solidFill>
                <a:schemeClr val="bg1">
                  <a:lumMod val="85000"/>
                </a:schemeClr>
              </a:solidFill>
            </a:rPr>
            <a:t>Challenges in the future</a:t>
          </a:r>
        </a:p>
      </dsp:txBody>
      <dsp:txXfrm>
        <a:off x="4822068" y="2593212"/>
        <a:ext cx="2025000" cy="1485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B90A5-21B9-4C10-987F-79E377E6388E}">
      <dsp:nvSpPr>
        <dsp:cNvPr id="0" name=""/>
        <dsp:cNvSpPr/>
      </dsp:nvSpPr>
      <dsp:spPr>
        <a:xfrm>
          <a:off x="458193" y="76258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697D0-454B-425A-8260-384294D47A6A}">
      <dsp:nvSpPr>
        <dsp:cNvPr id="0" name=""/>
        <dsp:cNvSpPr/>
      </dsp:nvSpPr>
      <dsp:spPr>
        <a:xfrm>
          <a:off x="721443" y="1025832"/>
          <a:ext cx="708750" cy="708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556E6-CF3E-4C4B-AE6F-CAC9A17E618B}">
      <dsp:nvSpPr>
        <dsp:cNvPr id="0" name=""/>
        <dsp:cNvSpPr/>
      </dsp:nvSpPr>
      <dsp:spPr>
        <a:xfrm>
          <a:off x="63318" y="2382582"/>
          <a:ext cx="2025000" cy="1906259"/>
        </a:xfrm>
        <a:prstGeom prst="rect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-1-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Intention of the project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63318" y="2382582"/>
        <a:ext cx="2025000" cy="1906259"/>
      </dsp:txXfrm>
    </dsp:sp>
    <dsp:sp modelId="{761F9542-AC04-4934-8989-B8F4C674CE77}">
      <dsp:nvSpPr>
        <dsp:cNvPr id="0" name=""/>
        <dsp:cNvSpPr/>
      </dsp:nvSpPr>
      <dsp:spPr>
        <a:xfrm>
          <a:off x="2837568" y="76258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34D207-24F7-424C-A263-EC00DB2C4ADC}">
      <dsp:nvSpPr>
        <dsp:cNvPr id="0" name=""/>
        <dsp:cNvSpPr/>
      </dsp:nvSpPr>
      <dsp:spPr>
        <a:xfrm>
          <a:off x="3100818" y="1025832"/>
          <a:ext cx="708750" cy="708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D23EB-BD16-408E-A806-BB655CD956D7}">
      <dsp:nvSpPr>
        <dsp:cNvPr id="0" name=""/>
        <dsp:cNvSpPr/>
      </dsp:nvSpPr>
      <dsp:spPr>
        <a:xfrm>
          <a:off x="2442693" y="2382582"/>
          <a:ext cx="2025000" cy="19062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-2-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cap="all" dirty="0">
              <a:solidFill>
                <a:prstClr val="white">
                  <a:lumMod val="85000"/>
                </a:prstClr>
              </a:solidFill>
              <a:latin typeface="Microsoft YaHei" panose="020F0502020204030204"/>
              <a:ea typeface="+mn-ea"/>
              <a:cs typeface="+mn-cs"/>
            </a:rPr>
            <a:t>Solutions based analysis </a:t>
          </a:r>
          <a:endParaRPr lang="en-US" sz="2000" kern="1200" cap="all" dirty="0">
            <a:solidFill>
              <a:prstClr val="white">
                <a:lumMod val="85000"/>
              </a:prstClr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2442693" y="2382582"/>
        <a:ext cx="2025000" cy="1906259"/>
      </dsp:txXfrm>
    </dsp:sp>
    <dsp:sp modelId="{E0C3FB24-56D5-495A-84F8-C820AC042469}">
      <dsp:nvSpPr>
        <dsp:cNvPr id="0" name=""/>
        <dsp:cNvSpPr/>
      </dsp:nvSpPr>
      <dsp:spPr>
        <a:xfrm>
          <a:off x="5216943" y="762582"/>
          <a:ext cx="1235250" cy="1235250"/>
        </a:xfrm>
        <a:prstGeom prst="round2DiagRect">
          <a:avLst>
            <a:gd name="adj1" fmla="val 29727"/>
            <a:gd name="adj2" fmla="val 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5D43FF-B994-4999-8439-F1457834F872}">
      <dsp:nvSpPr>
        <dsp:cNvPr id="0" name=""/>
        <dsp:cNvSpPr/>
      </dsp:nvSpPr>
      <dsp:spPr>
        <a:xfrm>
          <a:off x="5480193" y="1025832"/>
          <a:ext cx="708750" cy="708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3C8DA-5B69-42FB-BB07-41FD4DE531C9}">
      <dsp:nvSpPr>
        <dsp:cNvPr id="0" name=""/>
        <dsp:cNvSpPr/>
      </dsp:nvSpPr>
      <dsp:spPr>
        <a:xfrm>
          <a:off x="4822068" y="2382582"/>
          <a:ext cx="2025000" cy="1906259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-3-</a:t>
          </a:r>
        </a:p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b="1" kern="1200" cap="all" baseline="0" dirty="0">
              <a:solidFill>
                <a:srgbClr val="017BA7"/>
              </a:solidFill>
              <a:latin typeface="Microsoft YaHei" panose="020F0502020204030204"/>
              <a:ea typeface="+mn-ea"/>
              <a:cs typeface="+mn-cs"/>
            </a:rPr>
            <a:t>Challenges in the future</a:t>
          </a:r>
        </a:p>
      </dsp:txBody>
      <dsp:txXfrm>
        <a:off x="4822068" y="2382582"/>
        <a:ext cx="2025000" cy="19062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slideLayout" Target="../slideLayouts/slideLayout1.xml"/><Relationship Id="rId7" Type="http://schemas.openxmlformats.org/officeDocument/2006/relationships/diagramData" Target="../diagrams/data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11" Type="http://schemas.microsoft.com/office/2007/relationships/diagramDrawing" Target="../diagrams/drawing2.xml"/><Relationship Id="rId5" Type="http://schemas.openxmlformats.org/officeDocument/2006/relationships/image" Target="../media/image8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1.png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36385" y="815303"/>
            <a:ext cx="6125311" cy="5054008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GB" altLang="en-US" sz="360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GB" altLang="en-US" sz="44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en-US" sz="540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5"/>
    </mc:Choice>
    <mc:Fallback>
      <p:transition spd="slow" advTm="197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/>
              <a:t> happing Youtubing : ) </a:t>
            </a:r>
            <a:endParaRPr lang="en-US" sz="6000" dirty="0"/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600414" y="6243083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823909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Graphic spid="1156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05111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data-based solution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166119" y="890911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786366" y="203215"/>
            <a:ext cx="2926334" cy="5693604"/>
          </a:xfrm>
          <a:prstGeom prst="rect">
            <a:avLst/>
          </a:prstGeom>
        </p:spPr>
      </p:pic>
      <p:graphicFrame>
        <p:nvGraphicFramePr>
          <p:cNvPr id="1213" name="文本框 2">
            <a:extLst>
              <a:ext uri="{FF2B5EF4-FFF2-40B4-BE49-F238E27FC236}">
                <a16:creationId xmlns:a16="http://schemas.microsoft.com/office/drawing/2014/main" id="{CF78FD35-6D63-0C47-B7B9-FEF2A4A236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6017959"/>
              </p:ext>
            </p:extLst>
          </p:nvPr>
        </p:nvGraphicFramePr>
        <p:xfrm>
          <a:off x="4974771" y="2974486"/>
          <a:ext cx="5940871" cy="2894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86CD390B-968B-A2D9-E4D4-02313B62AB4C}"/>
              </a:ext>
            </a:extLst>
          </p:cNvPr>
          <p:cNvSpPr txBox="1"/>
          <p:nvPr/>
        </p:nvSpPr>
        <p:spPr>
          <a:xfrm>
            <a:off x="5172075" y="2577423"/>
            <a:ext cx="569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Who is Miguel             &amp;               Why he needs it?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2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Graphic spid="1213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2586323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061573"/>
            <a:ext cx="3606458" cy="2391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/>
              <a:t>Big data shows positioning channels 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/>
              <a:t> 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378317-8E43-B965-312F-6336055089AA}"/>
              </a:ext>
            </a:extLst>
          </p:cNvPr>
          <p:cNvSpPr txBox="1"/>
          <p:nvPr/>
        </p:nvSpPr>
        <p:spPr>
          <a:xfrm>
            <a:off x="8272898" y="3925422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New positioning channel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F042743-E919-C48F-7FDB-278B94FA440E}"/>
              </a:ext>
            </a:extLst>
          </p:cNvPr>
          <p:cNvSpPr txBox="1"/>
          <p:nvPr/>
        </p:nvSpPr>
        <p:spPr>
          <a:xfrm>
            <a:off x="8272898" y="4447839"/>
            <a:ext cx="194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Current channel</a:t>
            </a:r>
            <a:endParaRPr kumimoji="1" lang="zh-CN" altLang="en-US" dirty="0">
              <a:solidFill>
                <a:srgbClr val="FF9798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3" y="74927"/>
            <a:ext cx="7829342" cy="5849623"/>
          </a:xfrm>
          <a:prstGeom prst="rect">
            <a:avLst/>
          </a:prstGeom>
        </p:spPr>
      </p:pic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3940A674-9BBC-4273-72AA-76B79664A874}"/>
              </a:ext>
            </a:extLst>
          </p:cNvPr>
          <p:cNvCxnSpPr>
            <a:stCxn id="20" idx="1"/>
          </p:cNvCxnSpPr>
          <p:nvPr/>
        </p:nvCxnSpPr>
        <p:spPr>
          <a:xfrm flipH="1">
            <a:off x="4672013" y="4632505"/>
            <a:ext cx="3600885" cy="553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6A1B1B56-00E6-2322-9A5C-B6E876B36B29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200525" y="1430765"/>
            <a:ext cx="4072373" cy="267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90638630-1335-3E0A-D860-C8F4CD0A2F16}"/>
              </a:ext>
            </a:extLst>
          </p:cNvPr>
          <p:cNvSpPr txBox="1"/>
          <p:nvPr/>
        </p:nvSpPr>
        <p:spPr>
          <a:xfrm>
            <a:off x="7587554" y="3293915"/>
            <a:ext cx="6115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/>
              <a:t>💪</a:t>
            </a: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Straight way solution-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automatically filter  comments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515173-FEEB-39D8-EE27-599FE3FA6C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21" r="984" b="3755"/>
          <a:stretch/>
        </p:blipFill>
        <p:spPr>
          <a:xfrm>
            <a:off x="871128" y="79826"/>
            <a:ext cx="3137808" cy="584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8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Straight way solution-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Premilitary predicting trending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14"/>
          <a:stretch/>
        </p:blipFill>
        <p:spPr>
          <a:xfrm>
            <a:off x="1166537" y="668657"/>
            <a:ext cx="2630105" cy="5117248"/>
          </a:xfrm>
          <a:prstGeom prst="rect">
            <a:avLst/>
          </a:prstGeom>
        </p:spPr>
      </p:pic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107779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Straight way solution-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rgbClr val="FF0000"/>
                </a:solidFill>
              </a:rPr>
              <a:t>Let’s keep up-to-date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14"/>
          <a:stretch/>
        </p:blipFill>
        <p:spPr>
          <a:xfrm>
            <a:off x="1166537" y="640081"/>
            <a:ext cx="2630105" cy="5117248"/>
          </a:xfrm>
          <a:prstGeom prst="rect">
            <a:avLst/>
          </a:prstGeom>
        </p:spPr>
      </p:pic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8C06CC7-E285-D6E2-9ED8-98AB0548B39E}"/>
              </a:ext>
            </a:extLst>
          </p:cNvPr>
          <p:cNvSpPr txBox="1"/>
          <p:nvPr/>
        </p:nvSpPr>
        <p:spPr>
          <a:xfrm>
            <a:off x="5944409" y="3343002"/>
            <a:ext cx="54955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/>
              <a:t>Algorithm and peoples life style may change</a:t>
            </a:r>
          </a:p>
          <a:p>
            <a:r>
              <a:rPr kumimoji="1" lang="en-GB" altLang="zh-CN" dirty="0"/>
              <a:t>Always keep keep an eye on changes and adopt</a:t>
            </a:r>
          </a:p>
          <a:p>
            <a:r>
              <a:rPr kumimoji="1" lang="en-GB" altLang="zh-CN" dirty="0"/>
              <a:t>Solution to suit into. 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231</Words>
  <Application>Microsoft Macintosh PowerPoint</Application>
  <PresentationFormat>宽屏</PresentationFormat>
  <Paragraphs>63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 How popular will your video be on YouTube?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20</cp:revision>
  <dcterms:created xsi:type="dcterms:W3CDTF">2022-08-06T19:17:11Z</dcterms:created>
  <dcterms:modified xsi:type="dcterms:W3CDTF">2022-08-07T21:26:49Z</dcterms:modified>
</cp:coreProperties>
</file>

<file path=docProps/thumbnail.jpeg>
</file>